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E5606E-F5EF-45F5-92EE-9B1555426BF7}" type="datetimeFigureOut">
              <a:rPr lang="de-DE" smtClean="0"/>
              <a:t>27.01.2016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4268D7E-67BA-413D-BBB2-F79E19EA8529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8458200" cy="1470025"/>
          </a:xfrm>
        </p:spPr>
        <p:txBody>
          <a:bodyPr>
            <a:normAutofit/>
          </a:bodyPr>
          <a:lstStyle/>
          <a:p>
            <a:r>
              <a:rPr lang="de-DE" sz="3600" dirty="0" smtClean="0"/>
              <a:t>Prüfung: Moderation und Präsentation</a:t>
            </a:r>
            <a:endParaRPr lang="de-DE" sz="3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40" y="3861048"/>
            <a:ext cx="5427356" cy="1752600"/>
          </a:xfrm>
        </p:spPr>
        <p:txBody>
          <a:bodyPr/>
          <a:lstStyle/>
          <a:p>
            <a:r>
              <a:rPr lang="de-DE" dirty="0" smtClean="0"/>
              <a:t>Bei Diplom Schauspielerin Susanne Schwab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37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5000">
        <p14:reveal/>
      </p:transition>
    </mc:Choice>
    <mc:Fallback>
      <p:transition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Charles de Gaulle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„Bedeutende </a:t>
            </a:r>
            <a:r>
              <a:rPr lang="de-DE" dirty="0"/>
              <a:t>Leistungen werden von bedeutenden Menschen erreicht; und bedeutend ist jemand dann, wenn jemand fest entschlossen ist, es zu sein. </a:t>
            </a:r>
            <a:r>
              <a:rPr lang="de-DE" dirty="0" smtClean="0"/>
              <a:t>„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35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14:reveal/>
      </p:transition>
    </mc:Choice>
    <mc:Fallback>
      <p:transition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Erfolg/Motivation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de-DE" dirty="0" smtClean="0"/>
              <a:t>Sofort Handeln!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 smtClean="0"/>
              <a:t>3 Prozent besser als die anderen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 smtClean="0"/>
              <a:t>Ich liebe Probleme!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 smtClean="0"/>
              <a:t>Fokus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 smtClean="0"/>
              <a:t>Lernen!</a:t>
            </a:r>
          </a:p>
          <a:p>
            <a:pPr marL="624078" indent="-514350">
              <a:buFont typeface="+mj-lt"/>
              <a:buAutoNum type="arabicPeriod"/>
            </a:pPr>
            <a:r>
              <a:rPr lang="de-DE" dirty="0" smtClean="0"/>
              <a:t>Lieben!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663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35000">
        <p14:reveal/>
      </p:transition>
    </mc:Choice>
    <mc:Fallback>
      <p:transition advClick="0" advTm="1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5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2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3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8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3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Danke für Ihre Aufmerksamkeit ☻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662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35000">
        <p14:reveal/>
      </p:transition>
    </mc:Choice>
    <mc:Fallback>
      <p:transition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Katrin Müller - Hohenstein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7687733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55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0000">
        <p14:reveal/>
      </p:transition>
    </mc:Choice>
    <mc:Fallback>
      <p:transition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Werdegang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2. August 1965 in Erlangen </a:t>
            </a:r>
          </a:p>
          <a:p>
            <a:r>
              <a:rPr lang="de-DE" dirty="0" smtClean="0"/>
              <a:t>Radiomoderation nach erfolglosem Theaterstudium</a:t>
            </a:r>
          </a:p>
          <a:p>
            <a:r>
              <a:rPr lang="de-DE" dirty="0" smtClean="0"/>
              <a:t>Seit 2006 : aktuelles Sportstudio </a:t>
            </a:r>
          </a:p>
          <a:p>
            <a:r>
              <a:rPr lang="de-DE" dirty="0" smtClean="0"/>
              <a:t>Moderationen bei unterschiedlichsten Sportevents</a:t>
            </a:r>
          </a:p>
          <a:p>
            <a:r>
              <a:rPr lang="de-DE" dirty="0" smtClean="0"/>
              <a:t>2012 Ehrung in beste Information (Sport) mit der goldenen Kamera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49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65000">
        <p14:reveal/>
      </p:transition>
    </mc:Choice>
    <mc:Fallback>
      <p:transition advClick="0" advTm="6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8505434" cy="4104456"/>
          </a:xfrm>
        </p:spPr>
      </p:pic>
    </p:spTree>
    <p:extLst>
      <p:ext uri="{BB962C8B-B14F-4D97-AF65-F5344CB8AC3E}">
        <p14:creationId xmlns:p14="http://schemas.microsoft.com/office/powerpoint/2010/main" val="350494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reveal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4248472" cy="6348974"/>
          </a:xfrm>
        </p:spPr>
      </p:pic>
    </p:spTree>
    <p:extLst>
      <p:ext uri="{BB962C8B-B14F-4D97-AF65-F5344CB8AC3E}">
        <p14:creationId xmlns:p14="http://schemas.microsoft.com/office/powerpoint/2010/main" val="92757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6000">
        <p14:reveal/>
      </p:transition>
    </mc:Choice>
    <mc:Fallback>
      <p:transition advClick="0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		Lebensweisheit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3" y="2996952"/>
            <a:ext cx="8868977" cy="252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14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25000">
        <p14:reveal/>
      </p:transition>
    </mc:Choice>
    <mc:Fallback>
      <p:transition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840760" cy="45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8000">
        <p14:reveal/>
      </p:transition>
    </mc:Choice>
    <mc:Fallback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Herrmann Maier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(Skifahrer)</a:t>
            </a:r>
          </a:p>
          <a:p>
            <a:endParaRPr lang="de-DE" dirty="0"/>
          </a:p>
          <a:p>
            <a:r>
              <a:rPr lang="de-DE" dirty="0" smtClean="0"/>
              <a:t>„</a:t>
            </a:r>
            <a:r>
              <a:rPr lang="de-DE" dirty="0" err="1" smtClean="0"/>
              <a:t>Wenns</a:t>
            </a:r>
            <a:r>
              <a:rPr lang="de-DE" dirty="0" smtClean="0"/>
              <a:t> läuft dann </a:t>
            </a:r>
            <a:r>
              <a:rPr lang="de-DE" dirty="0" err="1" smtClean="0"/>
              <a:t>läufts</a:t>
            </a:r>
            <a:r>
              <a:rPr lang="de-DE" dirty="0" smtClean="0"/>
              <a:t>“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63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Franz Beckenbauer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„Du kannst Erfolg nicht auf Zufall aufbauen. Es muss auch ein Konzept dahinter stehen, eine Strategie. Mein Erfolg besteht aus Beharrlichkeit und harter Arbeit – was glauben sie denn?“</a:t>
            </a:r>
          </a:p>
        </p:txBody>
      </p:sp>
    </p:spTree>
    <p:extLst>
      <p:ext uri="{BB962C8B-B14F-4D97-AF65-F5344CB8AC3E}">
        <p14:creationId xmlns:p14="http://schemas.microsoft.com/office/powerpoint/2010/main" val="130827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5000">
        <p14:reveal/>
      </p:transition>
    </mc:Choice>
    <mc:Fallback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0.9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147</Words>
  <Application>Microsoft Office PowerPoint</Application>
  <PresentationFormat>Bildschirmpräsentation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Rhea</vt:lpstr>
      <vt:lpstr>Prüfung: Moderation und Präsentation</vt:lpstr>
      <vt:lpstr>Katrin Müller - Hohenstein</vt:lpstr>
      <vt:lpstr>Werdegang</vt:lpstr>
      <vt:lpstr>PowerPoint-Präsentation</vt:lpstr>
      <vt:lpstr>PowerPoint-Präsentation</vt:lpstr>
      <vt:lpstr>  Lebensweisheit</vt:lpstr>
      <vt:lpstr>PowerPoint-Präsentation</vt:lpstr>
      <vt:lpstr>Herrmann Maier</vt:lpstr>
      <vt:lpstr>Franz Beckenbauer</vt:lpstr>
      <vt:lpstr>Charles de Gaulle</vt:lpstr>
      <vt:lpstr>Erfolg/Motivation</vt:lpstr>
      <vt:lpstr>ENDE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Prüfung: Moderation und Präsentation</dc:title>
  <dc:creator>Katrin Schneider</dc:creator>
  <cp:lastModifiedBy>Katrin Schneider</cp:lastModifiedBy>
  <cp:revision>16</cp:revision>
  <dcterms:created xsi:type="dcterms:W3CDTF">2016-01-27T15:45:15Z</dcterms:created>
  <dcterms:modified xsi:type="dcterms:W3CDTF">2016-01-27T18:23:43Z</dcterms:modified>
</cp:coreProperties>
</file>