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70" r:id="rId3"/>
    <p:sldId id="268" r:id="rId4"/>
    <p:sldId id="257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Statistik YouGov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302-4BA7-872D-9CBADB492DD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02-4BA7-872D-9CBADB492DD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JA</c:v>
                </c:pt>
                <c:pt idx="1">
                  <c:v>NEIN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5-4633-8C14-1AA8D63BDC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6E43C-57E5-4A8A-BA50-A3D4D4FC0295}" type="datetimeFigureOut">
              <a:rPr lang="de-AT" smtClean="0"/>
              <a:t>18.01.2018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F93D-B75F-4EEF-9F31-7AB7C936724A}" type="slidenum">
              <a:rPr lang="de-AT" smtClean="0"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12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13</a:t>
            </a:fld>
            <a:endParaRPr lang="de-A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14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8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9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3F93D-B75F-4EEF-9F31-7AB7C936724A}" type="slidenum">
              <a:rPr lang="de-AT" smtClean="0"/>
              <a:t>11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772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380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79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320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535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2369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664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446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129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938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335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922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996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1070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156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024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030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6BC2-53E4-4390-9654-1A8920D8EE59}" type="datetimeFigureOut">
              <a:rPr lang="de-AT" smtClean="0"/>
              <a:pPr/>
              <a:t>18.01.2018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A6CE-4F45-4010-9DF8-F729496DB51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289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FD02-6721-4317-B62D-3BA69A2E1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5479" y="963336"/>
            <a:ext cx="8564881" cy="3419821"/>
          </a:xfrm>
        </p:spPr>
        <p:txBody>
          <a:bodyPr>
            <a:normAutofit/>
          </a:bodyPr>
          <a:lstStyle/>
          <a:p>
            <a:r>
              <a:rPr lang="de-AT" sz="4000" cap="none" dirty="0">
                <a:latin typeface="Arial" panose="020B0604020202020204" pitchFamily="34" charset="0"/>
                <a:cs typeface="Arial" panose="020B0604020202020204" pitchFamily="34" charset="0"/>
              </a:rPr>
              <a:t>Gibt es Leben außerhalb der Erde? </a:t>
            </a:r>
            <a:br>
              <a:rPr lang="de-AT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3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3200" cap="none" dirty="0">
                <a:latin typeface="Arial" panose="020B0604020202020204" pitchFamily="34" charset="0"/>
                <a:cs typeface="Arial" panose="020B0604020202020204" pitchFamily="34" charset="0"/>
              </a:rPr>
              <a:t>	Was hat Philosophie damit zu tun?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57294-26CB-4FE3-9304-DA9748333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138" y="6430616"/>
            <a:ext cx="4909932" cy="1620079"/>
          </a:xfrm>
        </p:spPr>
        <p:txBody>
          <a:bodyPr/>
          <a:lstStyle/>
          <a:p>
            <a:r>
              <a:rPr lang="de-AT" dirty="0"/>
              <a:t>eine Präsentation von Schneider Timo</a:t>
            </a:r>
          </a:p>
        </p:txBody>
      </p:sp>
    </p:spTree>
    <p:extLst>
      <p:ext uri="{BB962C8B-B14F-4D97-AF65-F5344CB8AC3E}">
        <p14:creationId xmlns:p14="http://schemas.microsoft.com/office/powerpoint/2010/main" val="5043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4817-3D72-4690-90F7-15D1767E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cap="none" dirty="0"/>
              <a:t>Leben auf der Erde war Zufall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80B9B-5724-4DDD-BE8D-D617FCDF7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Rare-Earth-Hypothese – </a:t>
            </a:r>
            <a:br>
              <a:rPr lang="de-AT" dirty="0"/>
            </a:br>
            <a:r>
              <a:rPr lang="de-AT" dirty="0"/>
              <a:t>		komplexes Leben auf der Erde nur durch „Zufall“ entstanden</a:t>
            </a:r>
          </a:p>
          <a:p>
            <a:endParaRPr lang="de-AT" dirty="0"/>
          </a:p>
          <a:p>
            <a:r>
              <a:rPr lang="de-AT" dirty="0"/>
              <a:t>Verfechter der Exobiologie – alle Umstände sind wichtig</a:t>
            </a:r>
          </a:p>
          <a:p>
            <a:endParaRPr lang="de-AT" dirty="0"/>
          </a:p>
          <a:p>
            <a:pPr lvl="1"/>
            <a:r>
              <a:rPr lang="de-AT" dirty="0"/>
              <a:t>richtige Temperatur auf der Oberfläche !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Sauerstoff oder kein Sauerstoff in der Atmosphäre notwendig ?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 ……</a:t>
            </a:r>
          </a:p>
        </p:txBody>
      </p:sp>
    </p:spTree>
    <p:extLst>
      <p:ext uri="{BB962C8B-B14F-4D97-AF65-F5344CB8AC3E}">
        <p14:creationId xmlns:p14="http://schemas.microsoft.com/office/powerpoint/2010/main" val="53153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DA73-52A4-4E29-B688-8F12C4F47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cap="none" dirty="0"/>
              <a:t>Wir sind noch nicht so weit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2421D-835A-4EF8-8671-D78BDE596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Äußerst umstrittenes Thema</a:t>
            </a:r>
          </a:p>
          <a:p>
            <a:endParaRPr lang="de-AT" dirty="0"/>
          </a:p>
          <a:p>
            <a:r>
              <a:rPr lang="de-AT" dirty="0"/>
              <a:t>noch nicht in der Lage Leben zu definieren</a:t>
            </a:r>
          </a:p>
          <a:p>
            <a:endParaRPr lang="de-AT" dirty="0"/>
          </a:p>
          <a:p>
            <a:r>
              <a:rPr lang="de-AT" dirty="0"/>
              <a:t>Das nötige Fachwissen zum Verstehen fehlt</a:t>
            </a:r>
          </a:p>
        </p:txBody>
      </p:sp>
    </p:spTree>
    <p:extLst>
      <p:ext uri="{BB962C8B-B14F-4D97-AF65-F5344CB8AC3E}">
        <p14:creationId xmlns:p14="http://schemas.microsoft.com/office/powerpoint/2010/main" val="736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98ED-4CE4-4709-9DAC-728D284D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cap="none" dirty="0"/>
              <a:t>Eines 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E0C9A-000B-4C91-8B27-383B334AB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früher oder später Leben auf einem fernen Planeten nachweisbar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>
                <a:sym typeface="Wingdings" pitchFamily="2" charset="2"/>
              </a:rPr>
              <a:t>Wonach suchen wir eigentlich genau: Mensch – Tier – ...</a:t>
            </a:r>
            <a:endParaRPr lang="de-AT" b="1" dirty="0">
              <a:solidFill>
                <a:srgbClr val="00B050"/>
              </a:solidFill>
            </a:endParaRP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Sind Aliens bereits unter uns 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629496F-6EEF-4149-8F52-B85D0BD53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4711148"/>
            <a:ext cx="1184413" cy="142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42A86EB-B654-444A-BEAA-8004EF48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AT" sz="4400" dirty="0"/>
              <a:t>„</a:t>
            </a:r>
            <a:r>
              <a:rPr lang="de-AT" sz="4400" b="1" i="1" dirty="0"/>
              <a:t>The Truth is out there</a:t>
            </a:r>
            <a:r>
              <a:rPr lang="de-AT" sz="440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5277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14ABC8-EABC-4377-B7AF-A0FA61C3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Quellenverzeichnis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98D3DD-6E85-46A4-8766-C23B5DAF0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789043"/>
            <a:ext cx="11551920" cy="5068957"/>
          </a:xfrm>
        </p:spPr>
        <p:txBody>
          <a:bodyPr>
            <a:normAutofit lnSpcReduction="10000"/>
          </a:bodyPr>
          <a:lstStyle/>
          <a:p>
            <a:pPr lvl="0"/>
            <a:r>
              <a:rPr lang="de-AT" sz="2800" b="1" dirty="0"/>
              <a:t>Text zum Thema</a:t>
            </a:r>
          </a:p>
          <a:p>
            <a:pPr lvl="1"/>
            <a:r>
              <a:rPr lang="de-AT" dirty="0"/>
              <a:t>https://www.philosophie.ch/philosophie/grosse-fragen/gibt-es-leben-ausserhalb-der-erde-und-was-hat-das-mit-philosophie-zu-tun-i-engel-erstellt-am-12-1-2016</a:t>
            </a:r>
            <a:br>
              <a:rPr lang="de-AT" dirty="0"/>
            </a:br>
            <a:endParaRPr lang="de-AT" dirty="0"/>
          </a:p>
          <a:p>
            <a:pPr lvl="1"/>
            <a:r>
              <a:rPr lang="de-AT" dirty="0"/>
              <a:t>http://www.spektrum.de/magazin/ist-da-draussen-wer/826943</a:t>
            </a:r>
            <a:endParaRPr lang="de-AT" sz="2600" dirty="0"/>
          </a:p>
          <a:p>
            <a:pPr>
              <a:lnSpc>
                <a:spcPct val="120000"/>
              </a:lnSpc>
            </a:pPr>
            <a:r>
              <a:rPr lang="de-AT" sz="2800" b="1" dirty="0"/>
              <a:t>Statistik</a:t>
            </a:r>
            <a:r>
              <a:rPr lang="de-AT" sz="2800" dirty="0"/>
              <a:t> 	</a:t>
            </a:r>
          </a:p>
          <a:p>
            <a:pPr lvl="1">
              <a:lnSpc>
                <a:spcPct val="120000"/>
              </a:lnSpc>
            </a:pPr>
            <a:r>
              <a:rPr lang="de-AT" sz="2100" dirty="0"/>
              <a:t>http://www.spiegel.de/wissenschaft/weltall/aliens-jeder-zweite-deutsche-glaubt-laut-umfrage-daran-a-1054328.html</a:t>
            </a:r>
            <a:br>
              <a:rPr lang="de-AT" sz="2100" dirty="0"/>
            </a:br>
            <a:endParaRPr lang="de-AT" sz="2100" dirty="0"/>
          </a:p>
          <a:p>
            <a:pPr lvl="0"/>
            <a:r>
              <a:rPr lang="en-US" sz="2800" b="1" dirty="0" err="1"/>
              <a:t>Literatur</a:t>
            </a:r>
            <a:r>
              <a:rPr lang="en-US" sz="2800" b="1" dirty="0"/>
              <a:t> und </a:t>
            </a:r>
            <a:r>
              <a:rPr lang="en-US" sz="2800" b="1" dirty="0" err="1"/>
              <a:t>Artikel</a:t>
            </a:r>
            <a:endParaRPr lang="en-US" sz="2800" b="1" dirty="0"/>
          </a:p>
          <a:p>
            <a:pPr lvl="1"/>
            <a:r>
              <a:rPr lang="en-US" sz="1900" i="1" dirty="0"/>
              <a:t>S. A. </a:t>
            </a:r>
            <a:r>
              <a:rPr lang="en-US" sz="1900" i="1" dirty="0" err="1"/>
              <a:t>Tsokolov</a:t>
            </a:r>
            <a:r>
              <a:rPr lang="en-US" sz="1900" dirty="0"/>
              <a:t>:      Why Is the Definition of Life So Elusive? </a:t>
            </a:r>
            <a:r>
              <a:rPr lang="de-AT" sz="1900" dirty="0"/>
              <a:t>Epistemological Considerations</a:t>
            </a:r>
          </a:p>
          <a:p>
            <a:pPr lvl="1"/>
            <a:r>
              <a:rPr lang="en-US" sz="1900" i="1" dirty="0"/>
              <a:t>Erich van </a:t>
            </a:r>
            <a:r>
              <a:rPr lang="en-US" sz="1900" i="1" dirty="0" err="1"/>
              <a:t>Däniken</a:t>
            </a:r>
            <a:endParaRPr lang="de-AT" sz="1900" dirty="0"/>
          </a:p>
          <a:p>
            <a:pPr lvl="1"/>
            <a:r>
              <a:rPr lang="en-US" sz="1900" i="1" dirty="0"/>
              <a:t>Ward, Brownlee</a:t>
            </a:r>
            <a:r>
              <a:rPr lang="en-US" sz="1900" dirty="0"/>
              <a:t>:  Rare earth. </a:t>
            </a:r>
            <a:r>
              <a:rPr lang="de-AT" sz="1900" dirty="0"/>
              <a:t>Copernicus, New York 2000 </a:t>
            </a:r>
          </a:p>
          <a:p>
            <a:pPr lvl="1"/>
            <a:r>
              <a:rPr lang="en-US" sz="1900" i="1" dirty="0" err="1"/>
              <a:t>Chyba</a:t>
            </a:r>
            <a:r>
              <a:rPr lang="en-US" sz="1900" i="1" dirty="0"/>
              <a:t>, Hand</a:t>
            </a:r>
            <a:r>
              <a:rPr lang="en-US" sz="1900" dirty="0"/>
              <a:t>:      Astrobiology. The Study of the Living </a:t>
            </a:r>
            <a:r>
              <a:rPr lang="en-US" sz="1700" dirty="0"/>
              <a:t>Universe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733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1FD97C-DBA7-43EC-B889-135578162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2574235"/>
            <a:ext cx="11757991" cy="1067905"/>
          </a:xfrm>
        </p:spPr>
        <p:txBody>
          <a:bodyPr/>
          <a:lstStyle/>
          <a:p>
            <a:r>
              <a:rPr lang="de-AT" b="1" cap="none" dirty="0"/>
              <a:t>Danke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00224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75D3-DB72-4CE4-91BB-E73C161A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cap="none" dirty="0"/>
              <a:t>„Nach Hause telefonieren“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86DF-6097-4E42-AB7C-C17DCCE2B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Sehnsucht nach einem Zuhause und Geborgenheit</a:t>
            </a:r>
          </a:p>
          <a:p>
            <a:endParaRPr lang="de-AT" dirty="0"/>
          </a:p>
          <a:p>
            <a:r>
              <a:rPr lang="de-AT" dirty="0"/>
              <a:t>Andere Wesen sehnen sich doch auch danach</a:t>
            </a:r>
          </a:p>
        </p:txBody>
      </p:sp>
      <p:pic>
        <p:nvPicPr>
          <p:cNvPr id="4" name="E.T. - E.T. Home Phone">
            <a:hlinkClick r:id="" action="ppaction://media"/>
            <a:extLst>
              <a:ext uri="{FF2B5EF4-FFF2-40B4-BE49-F238E27FC236}">
                <a16:creationId xmlns:a16="http://schemas.microsoft.com/office/drawing/2014/main" id="{0433C7D3-2684-4A51-A594-EA3788DA4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15885" y="3274921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CAC82A-8043-49ED-B535-524AFC392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58" y="2274796"/>
            <a:ext cx="3810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4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9D1C-FFF9-4441-95A4-0D681503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496016"/>
            <a:ext cx="8610600" cy="1293028"/>
          </a:xfrm>
        </p:spPr>
        <p:txBody>
          <a:bodyPr/>
          <a:lstStyle/>
          <a:p>
            <a:pPr algn="ctr"/>
            <a:r>
              <a:rPr lang="de-AT" cap="none" dirty="0"/>
              <a:t>„</a:t>
            </a:r>
            <a:r>
              <a:rPr lang="de-AT" b="1" i="1" cap="none" dirty="0"/>
              <a:t>The Truth is out there</a:t>
            </a:r>
            <a:r>
              <a:rPr lang="de-AT" cap="none" dirty="0"/>
              <a:t>“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906619-E844-4F03-980F-5D0A61F56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3" y="1789044"/>
            <a:ext cx="3742083" cy="4677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CB42F3-F7D4-4301-B7CB-79532CE4B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43" y="2413346"/>
            <a:ext cx="4616063" cy="346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2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745E-D5CA-475A-9DD6-60EACDB7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cap="none" dirty="0"/>
              <a:t>Sind wir alleine im Universum?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42356-2BF8-4C1E-94AC-AAF7C76BB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0078"/>
            <a:ext cx="10820400" cy="4598607"/>
          </a:xfrm>
        </p:spPr>
        <p:txBody>
          <a:bodyPr>
            <a:normAutofit fontScale="70000" lnSpcReduction="20000"/>
          </a:bodyPr>
          <a:lstStyle/>
          <a:p>
            <a:endParaRPr lang="de-AT" sz="3200" dirty="0"/>
          </a:p>
          <a:p>
            <a:endParaRPr lang="de-AT" sz="3200" dirty="0"/>
          </a:p>
          <a:p>
            <a:r>
              <a:rPr lang="de-AT" sz="3200" dirty="0"/>
              <a:t>Erde einziger belebter Planet im Kosmos?</a:t>
            </a:r>
          </a:p>
          <a:p>
            <a:endParaRPr lang="de-AT" sz="3200" dirty="0"/>
          </a:p>
          <a:p>
            <a:endParaRPr lang="de-AT" sz="3200" dirty="0"/>
          </a:p>
          <a:p>
            <a:r>
              <a:rPr lang="de-AT" sz="3200" dirty="0"/>
              <a:t>Gigantische Teleskope „scannen“ Weltall</a:t>
            </a:r>
          </a:p>
          <a:p>
            <a:endParaRPr lang="de-AT" sz="3200" dirty="0"/>
          </a:p>
          <a:p>
            <a:endParaRPr lang="de-AT" sz="3200" dirty="0"/>
          </a:p>
          <a:p>
            <a:r>
              <a:rPr lang="de-AT" sz="3200" dirty="0"/>
              <a:t>Raumsonden ins All geschickt </a:t>
            </a:r>
          </a:p>
          <a:p>
            <a:endParaRPr lang="de-AT" sz="3200" dirty="0"/>
          </a:p>
          <a:p>
            <a:endParaRPr lang="de-AT" sz="3200" dirty="0"/>
          </a:p>
          <a:p>
            <a:r>
              <a:rPr lang="de-AT" sz="3200" dirty="0"/>
              <a:t>Ohne Erfolg </a:t>
            </a:r>
            <a:endParaRPr lang="de-AT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2C8B8-0ABF-465C-84DA-66A605239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52" y="2913106"/>
            <a:ext cx="4215848" cy="250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8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31D2-FD2E-4273-A06A-D920D503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cap="none" dirty="0"/>
              <a:t>Gibt es außerirdisches Leben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F2BE-6ADC-4F73-A29F-11F701DE4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96160"/>
            <a:ext cx="10820400" cy="4024125"/>
          </a:xfrm>
        </p:spPr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8B9099B-8657-4BDB-9B70-A2E6B7EF13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134019"/>
              </p:ext>
            </p:extLst>
          </p:nvPr>
        </p:nvGraphicFramePr>
        <p:xfrm>
          <a:off x="685800" y="2224112"/>
          <a:ext cx="6144259" cy="409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B65C7FD-79BF-44D9-A16B-B91800AE625C}"/>
              </a:ext>
            </a:extLst>
          </p:cNvPr>
          <p:cNvSpPr txBox="1"/>
          <p:nvPr/>
        </p:nvSpPr>
        <p:spPr>
          <a:xfrm>
            <a:off x="7126357" y="2643808"/>
            <a:ext cx="48502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1.200 Befragte in Deutschland:</a:t>
            </a:r>
          </a:p>
          <a:p>
            <a:endParaRPr lang="de-AT" dirty="0"/>
          </a:p>
          <a:p>
            <a:pPr lvl="1">
              <a:buFont typeface="Arial" pitchFamily="34" charset="0"/>
              <a:buChar char="•"/>
            </a:pPr>
            <a:r>
              <a:rPr lang="de-AT" dirty="0"/>
              <a:t> 61% der Männer</a:t>
            </a:r>
          </a:p>
          <a:p>
            <a:pPr lvl="1">
              <a:buFont typeface="Arial" pitchFamily="34" charset="0"/>
              <a:buChar char="•"/>
            </a:pPr>
            <a:r>
              <a:rPr lang="de-AT" dirty="0"/>
              <a:t> 51% der Frauen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Ähnliche Quoten in den </a:t>
            </a:r>
          </a:p>
          <a:p>
            <a:r>
              <a:rPr lang="de-AT" dirty="0"/>
              <a:t>USA sowie Großbritannien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04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95FC-BF44-4E19-B2F5-F5B00CBD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94190"/>
            <a:ext cx="8610600" cy="1293028"/>
          </a:xfrm>
        </p:spPr>
        <p:txBody>
          <a:bodyPr/>
          <a:lstStyle/>
          <a:p>
            <a:r>
              <a:rPr lang="de-AT" b="1" cap="none" dirty="0"/>
              <a:t>Es ist möglich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8F72-70A3-49E3-B05A-0EC0A44E4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  <a:p>
            <a:r>
              <a:rPr lang="de-AT" dirty="0"/>
              <a:t>1995 erstmals Planeten außerhalb unseres Sonnensystems entdeckt</a:t>
            </a:r>
          </a:p>
          <a:p>
            <a:endParaRPr lang="de-AT" dirty="0"/>
          </a:p>
          <a:p>
            <a:r>
              <a:rPr lang="de-AT" dirty="0"/>
              <a:t>Exobiologie – Fach der Biologie </a:t>
            </a:r>
            <a:r>
              <a:rPr lang="de-AT" dirty="0">
                <a:sym typeface="Wingdings" pitchFamily="2" charset="2"/>
              </a:rPr>
              <a:t></a:t>
            </a:r>
            <a:r>
              <a:rPr lang="de-AT" dirty="0"/>
              <a:t> befasst sich mit außerirdischem Leben</a:t>
            </a:r>
          </a:p>
          <a:p>
            <a:endParaRPr lang="de-AT" dirty="0"/>
          </a:p>
          <a:p>
            <a:r>
              <a:rPr lang="de-AT" dirty="0"/>
              <a:t>Bislang keine Außerirdischen Lebewesen entdeckt</a:t>
            </a:r>
          </a:p>
        </p:txBody>
      </p:sp>
    </p:spTree>
    <p:extLst>
      <p:ext uri="{BB962C8B-B14F-4D97-AF65-F5344CB8AC3E}">
        <p14:creationId xmlns:p14="http://schemas.microsoft.com/office/powerpoint/2010/main" val="17094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653B5-F885-49EC-918E-B5B92093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cap="none" dirty="0"/>
              <a:t>Erich van Däniken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625EC-7C3E-497F-BE3C-A58E2B5A2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8448261" cy="4024125"/>
          </a:xfrm>
        </p:spPr>
        <p:txBody>
          <a:bodyPr>
            <a:normAutofit/>
          </a:bodyPr>
          <a:lstStyle/>
          <a:p>
            <a:r>
              <a:rPr lang="de-AT" dirty="0"/>
              <a:t>Wissenschaftler und bekanntester Vertreter</a:t>
            </a:r>
          </a:p>
          <a:p>
            <a:endParaRPr lang="de-AT" dirty="0"/>
          </a:p>
          <a:p>
            <a:r>
              <a:rPr lang="de-AT" dirty="0"/>
              <a:t>Hypothese: „Außerirdische besuchten uns vor langer Zeit“</a:t>
            </a:r>
          </a:p>
          <a:p>
            <a:endParaRPr lang="de-AT" dirty="0"/>
          </a:p>
          <a:p>
            <a:r>
              <a:rPr lang="de-AT" dirty="0"/>
              <a:t>Durch hohe technische Überlegenheit  für Götter gehalten</a:t>
            </a:r>
          </a:p>
          <a:p>
            <a:endParaRPr lang="de-AT" dirty="0"/>
          </a:p>
          <a:p>
            <a:r>
              <a:rPr lang="de-AT" dirty="0"/>
              <a:t>ohne fremde Hilfe Pyramiden von Gizeh oder Stonehenge nicht möglich </a:t>
            </a:r>
          </a:p>
          <a:p>
            <a:endParaRPr lang="de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AB72C-E960-4D61-AD80-A30A5E263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372" y="2057401"/>
            <a:ext cx="2119494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8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AD93-2F76-44C7-B440-39BB283B4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cap="none" dirty="0"/>
              <a:t>Was ist Leben?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04D44-D657-4A16-9D0C-88EA35B9D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21333"/>
            <a:ext cx="10820400" cy="4024125"/>
          </a:xfrm>
        </p:spPr>
        <p:txBody>
          <a:bodyPr/>
          <a:lstStyle/>
          <a:p>
            <a:r>
              <a:rPr lang="de-AT" dirty="0"/>
              <a:t>Philosophie wichtiger Vordenker bei der Suche</a:t>
            </a:r>
          </a:p>
          <a:p>
            <a:endParaRPr lang="de-AT" dirty="0"/>
          </a:p>
          <a:p>
            <a:r>
              <a:rPr lang="de-AT" dirty="0"/>
              <a:t>Was ist eigentlich Leben?</a:t>
            </a:r>
          </a:p>
          <a:p>
            <a:endParaRPr lang="de-AT" dirty="0"/>
          </a:p>
          <a:p>
            <a:r>
              <a:rPr lang="de-AT" dirty="0"/>
              <a:t>Wann genau kann man sagen, dass etwas lebt?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36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A871-D08F-43AD-AFC6-9C73BE4B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cap="none" dirty="0"/>
              <a:t>Definition des Lebens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42E6-056A-49A3-B195-CED62666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53" y="2595336"/>
            <a:ext cx="10820400" cy="4024125"/>
          </a:xfrm>
        </p:spPr>
        <p:txBody>
          <a:bodyPr>
            <a:normAutofit/>
          </a:bodyPr>
          <a:lstStyle/>
          <a:p>
            <a:r>
              <a:rPr lang="de-AT" dirty="0"/>
              <a:t>keine allgemein anerkannte Definition</a:t>
            </a:r>
          </a:p>
          <a:p>
            <a:pPr marL="0" indent="0">
              <a:buNone/>
            </a:pPr>
            <a:endParaRPr lang="de-AT" dirty="0"/>
          </a:p>
          <a:p>
            <a:pPr>
              <a:lnSpc>
                <a:spcPct val="150000"/>
              </a:lnSpc>
            </a:pPr>
            <a:r>
              <a:rPr lang="de-AT" dirty="0"/>
              <a:t>feste Trennlinie zwischen „</a:t>
            </a:r>
            <a:r>
              <a:rPr lang="de-AT" i="1" dirty="0"/>
              <a:t>belebt</a:t>
            </a:r>
            <a:r>
              <a:rPr lang="de-AT" dirty="0"/>
              <a:t>“/lebendig (z.B Mensch und Tier) und „</a:t>
            </a:r>
            <a:r>
              <a:rPr lang="de-AT" i="1" dirty="0"/>
              <a:t>unbelebt</a:t>
            </a:r>
            <a:r>
              <a:rPr lang="de-AT" dirty="0"/>
              <a:t>“/tot (Regen) gar nicht existent und willkürlich gesetzt - </a:t>
            </a:r>
          </a:p>
          <a:p>
            <a:endParaRPr lang="de-AT" dirty="0"/>
          </a:p>
          <a:p>
            <a:r>
              <a:rPr lang="de-AT" dirty="0"/>
              <a:t>Muss Leben automatisch so beschaffen sein wie wir es kennen?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29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323</Words>
  <Application>Microsoft Office PowerPoint</Application>
  <PresentationFormat>Widescreen</PresentationFormat>
  <Paragraphs>119</Paragraphs>
  <Slides>15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Vapor Trail</vt:lpstr>
      <vt:lpstr>Gibt es Leben außerhalb der Erde?      Was hat Philosophie damit zu tun?</vt:lpstr>
      <vt:lpstr>„Nach Hause telefonieren“</vt:lpstr>
      <vt:lpstr>„The Truth is out there“</vt:lpstr>
      <vt:lpstr>Sind wir alleine im Universum?</vt:lpstr>
      <vt:lpstr>Gibt es außerirdisches Leben</vt:lpstr>
      <vt:lpstr>Es ist möglich</vt:lpstr>
      <vt:lpstr>Erich van Däniken</vt:lpstr>
      <vt:lpstr>Was ist Leben?</vt:lpstr>
      <vt:lpstr>Definition des Lebens</vt:lpstr>
      <vt:lpstr>Leben auf der Erde war Zufall</vt:lpstr>
      <vt:lpstr>Wir sind noch nicht so weit</vt:lpstr>
      <vt:lpstr>Eines Tages</vt:lpstr>
      <vt:lpstr>„The Truth is out there“</vt:lpstr>
      <vt:lpstr>Quellenverzeichnis</vt:lpstr>
      <vt:lpstr>Danke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Gibt es Leben außerhalb der Erde?     Was hat Philosophie damit zu tun?</dc:title>
  <dc:creator>Timo Schneider</dc:creator>
  <cp:lastModifiedBy>Timo Schneider</cp:lastModifiedBy>
  <cp:revision>50</cp:revision>
  <dcterms:created xsi:type="dcterms:W3CDTF">2018-01-17T11:36:47Z</dcterms:created>
  <dcterms:modified xsi:type="dcterms:W3CDTF">2018-01-18T22:21:47Z</dcterms:modified>
</cp:coreProperties>
</file>